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9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6" r:id="rId42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94"/>
    <p:restoredTop sz="96197"/>
  </p:normalViewPr>
  <p:slideViewPr>
    <p:cSldViewPr snapToGrid="0">
      <p:cViewPr varScale="1">
        <p:scale>
          <a:sx n="102" d="100"/>
          <a:sy n="102" d="100"/>
        </p:scale>
        <p:origin x="21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gs" Target="tags/tag1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A492-5E9A-DB42-9332-1F5251DDF58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E9A75-CCFA-E946-BD1A-464A7DD255F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A492-5E9A-DB42-9332-1F5251DDF58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E9A75-CCFA-E946-BD1A-464A7DD255F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A492-5E9A-DB42-9332-1F5251DDF58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E9A75-CCFA-E946-BD1A-464A7DD255F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A492-5E9A-DB42-9332-1F5251DDF58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E9A75-CCFA-E946-BD1A-464A7DD255F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A492-5E9A-DB42-9332-1F5251DDF58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E9A75-CCFA-E946-BD1A-464A7DD255F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A492-5E9A-DB42-9332-1F5251DDF58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E9A75-CCFA-E946-BD1A-464A7DD255F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A492-5E9A-DB42-9332-1F5251DDF58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E9A75-CCFA-E946-BD1A-464A7DD255F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A492-5E9A-DB42-9332-1F5251DDF58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E9A75-CCFA-E946-BD1A-464A7DD255F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A492-5E9A-DB42-9332-1F5251DDF58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E9A75-CCFA-E946-BD1A-464A7DD255F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A492-5E9A-DB42-9332-1F5251DDF58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E9A75-CCFA-E946-BD1A-464A7DD255F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A492-5E9A-DB42-9332-1F5251DDF58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E9A75-CCFA-E946-BD1A-464A7DD255F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9A492-5E9A-DB42-9332-1F5251DDF58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E9A75-CCFA-E946-BD1A-464A7DD255F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72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35" y="0"/>
            <a:ext cx="12190095" cy="685800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716915" y="2449195"/>
            <a:ext cx="5986780" cy="16211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3250" y="2037715"/>
            <a:ext cx="10078720" cy="5129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6000" b="1"/>
              <a:t>比特币</a:t>
            </a:r>
            <a:endParaRPr lang="zh-CN" altLang="en-US" sz="6000" b="1"/>
          </a:p>
          <a:p>
            <a:r>
              <a:rPr lang="en-US" altLang="zh-CN" sz="4800"/>
              <a:t>—</a:t>
            </a:r>
            <a:r>
              <a:rPr lang="zh-CN" altLang="en-US" sz="4800"/>
              <a:t>哈希运算与神奇的难以篡改</a:t>
            </a:r>
            <a:endParaRPr lang="zh-CN" altLang="en-US" sz="4800"/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355600" y="386715"/>
            <a:ext cx="3484245" cy="5994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52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-1"/>
            <a:ext cx="12174563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430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-1"/>
            <a:ext cx="12182177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2192000" cy="68586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2" y="212942"/>
            <a:ext cx="3188954" cy="5761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-1"/>
            <a:ext cx="12191865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"/>
            <a:ext cx="12192000" cy="68652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6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157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310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20354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6853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"/>
            <a:ext cx="12186156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6187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6292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"/>
            <a:ext cx="12176426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648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462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661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8368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"/>
            <a:ext cx="12176832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6936.jp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35" y="0"/>
            <a:ext cx="12191365" cy="6858635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3259455" y="5500370"/>
            <a:ext cx="2837180" cy="6000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20402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-1"/>
            <a:ext cx="12195527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"/>
            <a:ext cx="12192000" cy="68868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7010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79232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TM1Zjg5NjBlOWY5NzZkZjJkNWFhY2NhNzQ2M2Q3OT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WPS 演示</Application>
  <PresentationFormat>宽屏</PresentationFormat>
  <Paragraphs>3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9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世界之大</cp:lastModifiedBy>
  <cp:revision>3</cp:revision>
  <dcterms:created xsi:type="dcterms:W3CDTF">2024-03-27T14:04:00Z</dcterms:created>
  <dcterms:modified xsi:type="dcterms:W3CDTF">2024-03-27T15:39:04Z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FFB2DC4BE332429580E8CEF70B73ABF2_12</vt:lpwstr>
  </property>
  <property fmtid="{D5CDD505-2E9C-101B-9397-08002B2CF9AE}" pid="3" name="KSOProductBuildVer">
    <vt:lpwstr>2052-12.1.0.16388</vt:lpwstr>
  </property>
</Properties>
</file>